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8" r:id="rId13"/>
    <p:sldId id="273" r:id="rId14"/>
    <p:sldId id="274" r:id="rId15"/>
    <p:sldId id="272" r:id="rId16"/>
    <p:sldId id="275" r:id="rId17"/>
    <p:sldId id="279" r:id="rId18"/>
    <p:sldId id="276" r:id="rId19"/>
    <p:sldId id="280" r:id="rId20"/>
    <p:sldId id="281" r:id="rId21"/>
    <p:sldId id="282" r:id="rId22"/>
    <p:sldId id="283" r:id="rId23"/>
    <p:sldId id="284" r:id="rId24"/>
    <p:sldId id="285" r:id="rId25"/>
    <p:sldId id="286" r:id="rId2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A40513A-325D-4E72-B8A0-C9AA3595D1F9}" v="30" dt="2024-03-15T00:18:39.18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6357" autoAdjust="0"/>
  </p:normalViewPr>
  <p:slideViewPr>
    <p:cSldViewPr snapToGrid="0">
      <p:cViewPr varScale="1">
        <p:scale>
          <a:sx n="114" d="100"/>
          <a:sy n="114" d="100"/>
        </p:scale>
        <p:origin x="43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CF3EE5-9DDE-2129-65A1-5E6662C972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B8BFE89-058E-2E54-3492-EC15E85897A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660EC05-EAB0-EDAD-4C7F-B9F3F94CBF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B8A6B-ACD1-4CA9-A89B-DD0557F80CF8}" type="datetimeFigureOut">
              <a:rPr lang="en-US" smtClean="0"/>
              <a:t>3/16/2024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AD13E6D-8E0D-A4D6-9D3B-C8BF706062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BF651C-A314-0AB3-46C5-1B154C5D15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EA1E1-CECB-44CC-A902-1AFBE77D6B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613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4A3BE6-E5C4-15A5-4BD0-075746F4AE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43B55CA-DAE9-0CE9-CE8B-8A415E8057BB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2F77CC-4267-4D07-6FE2-32D607B39F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B8A6B-ACD1-4CA9-A89B-DD0557F80CF8}" type="datetimeFigureOut">
              <a:rPr lang="en-US" smtClean="0"/>
              <a:t>3/16/2024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ED1F67-7142-31D7-EDBD-E2DAE804FF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DDA865-EC21-64E9-447E-4764C361C5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EA1E1-CECB-44CC-A902-1AFBE77D6B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917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49920DE-B10C-C076-1C54-491D43A6D42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665BC9DF-7752-97C4-661F-481402A321F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6621CC0-DEC8-1279-1F6B-1C205A0559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B8A6B-ACD1-4CA9-A89B-DD0557F80CF8}" type="datetimeFigureOut">
              <a:rPr lang="en-US" smtClean="0"/>
              <a:t>3/16/2024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9857491-DAFB-9A38-7156-BC3721758E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538627A-9D7D-A177-51A7-F36BFB0CADC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EA1E1-CECB-44CC-A902-1AFBE77D6B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76584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6975E62-6A69-8847-7CE3-A9DDEAAA54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176C890-1AD1-E88A-8BD5-B160F773015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8394728-3904-6908-3B1F-B610DDA7F9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B8A6B-ACD1-4CA9-A89B-DD0557F80CF8}" type="datetimeFigureOut">
              <a:rPr lang="en-US" smtClean="0"/>
              <a:t>3/16/2024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DC56CBB-FAB9-657F-950A-40C417F1C1D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DAA27C-ED48-B5C4-4E3B-9C69239BD1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EA1E1-CECB-44CC-A902-1AFBE77D6B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1788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4112CA4-6A8D-9AA3-98BE-BB433082D8F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57A9AD-BB31-CACF-DAE5-77AAA7510B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86E132-70BD-8211-18A8-13005A00753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B8A6B-ACD1-4CA9-A89B-DD0557F80CF8}" type="datetimeFigureOut">
              <a:rPr lang="en-US" smtClean="0"/>
              <a:t>3/16/2024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5EBDE7-9FC2-9FB0-F91D-0D4C96940D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9D0DDEF-6589-DA2E-03F6-0C8E6BFCC7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EA1E1-CECB-44CC-A902-1AFBE77D6B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60587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20CC43-FA1B-B4F2-78D5-EF61EDF2571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90127E-9B18-6508-5178-541545BA666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E14B0D9-F404-3ED3-BBC6-713E14607BB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63AFCFA-203E-76C6-E954-5E2CCF1BF5D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B8A6B-ACD1-4CA9-A89B-DD0557F80CF8}" type="datetimeFigureOut">
              <a:rPr lang="en-US" smtClean="0"/>
              <a:t>3/16/2024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351D733-73F4-5873-BBB7-929A299895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EAC88B2-25B8-E4DE-FDCD-9331A762B7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EA1E1-CECB-44CC-A902-1AFBE77D6B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49963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4916AB-D681-B22E-4118-D091DD7C18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21E224-7EB6-C10C-DCF5-85C0A10EF9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BF71D21-6D41-3054-6925-5F48C5A7CFB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C1D061A-025E-B828-F20C-6F324F4E565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A2CEF46-3AD9-186B-D0D5-41B196E9A67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013ED60-7791-11C2-695E-47E6C68169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B8A6B-ACD1-4CA9-A89B-DD0557F80CF8}" type="datetimeFigureOut">
              <a:rPr lang="en-US" smtClean="0"/>
              <a:t>3/16/2024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E4326B8-1B5C-0656-A17B-1051C506AF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42FE83A-735C-A63C-BA81-5CC4CDB06BF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EA1E1-CECB-44CC-A902-1AFBE77D6B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19520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0C5958-F687-96F0-D5BE-97C90A147C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43BD452-7599-EE30-E4DB-6F33D435DE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B8A6B-ACD1-4CA9-A89B-DD0557F80CF8}" type="datetimeFigureOut">
              <a:rPr lang="en-US" smtClean="0"/>
              <a:t>3/16/2024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2187713-ED14-F42B-998C-C7E02F30F2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04FD510-82C6-66F5-F118-E66D1AFE1B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EA1E1-CECB-44CC-A902-1AFBE77D6B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2805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D3D5E763-BEA4-177D-F9AE-CB6F2867E7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B8A6B-ACD1-4CA9-A89B-DD0557F80CF8}" type="datetimeFigureOut">
              <a:rPr lang="en-US" smtClean="0"/>
              <a:t>3/16/2024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327B926-4BC0-9D48-0A2D-16984729E2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2E6033B-701D-28CF-202A-E7D8C19569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EA1E1-CECB-44CC-A902-1AFBE77D6B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53750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11DD86-E169-ED80-4ADB-836E47C032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CD1064-5340-D00B-9CF8-52F86BAD211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E04C13F-EFCA-133F-9152-63DBBC35F24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A4A76EC-A8B7-95B4-BECB-EA99683146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B8A6B-ACD1-4CA9-A89B-DD0557F80CF8}" type="datetimeFigureOut">
              <a:rPr lang="en-US" smtClean="0"/>
              <a:t>3/16/2024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4221CBD-7E84-13A9-4970-906DE038DC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229C355-A0D3-06AF-C87A-B73054F8B2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EA1E1-CECB-44CC-A902-1AFBE77D6B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29876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55DD69-91DC-0AB5-337F-DD1D5B1F08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F3D16FE-040D-B7F2-F7B6-6805AFF4298C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7F0605-5867-4A15-0BAC-59B6857EDC3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79DC1EB-A5D8-D549-7EF0-CA8C42BE52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5B8A6B-ACD1-4CA9-A89B-DD0557F80CF8}" type="datetimeFigureOut">
              <a:rPr lang="en-US" smtClean="0"/>
              <a:t>3/16/2024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2724332-F6AC-2A4D-1E31-F4CD290232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FB6E524-477A-488F-C1C4-D80DA08F28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8EA1E1-CECB-44CC-A902-1AFBE77D6B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7707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FCD4A9-DCC1-6E42-4A81-5FED29A65C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21F022C-0C6B-F3B0-BA69-F90C57D5B2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99C5109-563A-7811-D5E9-D9949B9AF72B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5B8A6B-ACD1-4CA9-A89B-DD0557F80CF8}" type="datetimeFigureOut">
              <a:rPr lang="en-US" smtClean="0"/>
              <a:t>3/16/2024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C5CB99-4F4A-9306-A112-9F898FF53AD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5A5C47-B362-397D-5802-BC6514E48B3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8EA1E1-CECB-44CC-A902-1AFBE77D6B1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7179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screen shot of a television&#10;&#10;Description automatically generated">
            <a:extLst>
              <a:ext uri="{FF2B5EF4-FFF2-40B4-BE49-F238E27FC236}">
                <a16:creationId xmlns:a16="http://schemas.microsoft.com/office/drawing/2014/main" id="{668853E8-4709-863C-4226-8117E2E8A6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13120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omputer screen with text on it&#10;&#10;Description automatically generated">
            <a:extLst>
              <a:ext uri="{FF2B5EF4-FFF2-40B4-BE49-F238E27FC236}">
                <a16:creationId xmlns:a16="http://schemas.microsoft.com/office/drawing/2014/main" id="{A7F5E6E2-58F5-98EB-6BCE-D47EC0DC3E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24510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omputer screen with text on it&#10;&#10;Description automatically generated">
            <a:extLst>
              <a:ext uri="{FF2B5EF4-FFF2-40B4-BE49-F238E27FC236}">
                <a16:creationId xmlns:a16="http://schemas.microsoft.com/office/drawing/2014/main" id="{830A3412-F374-3249-643C-9ECA8E3953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40054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rry image of a person's face on a television&#10;&#10;Description automatically generated">
            <a:extLst>
              <a:ext uri="{FF2B5EF4-FFF2-40B4-BE49-F238E27FC236}">
                <a16:creationId xmlns:a16="http://schemas.microsoft.com/office/drawing/2014/main" id="{BBDD8949-F073-7AF5-E929-6804AAFF5A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93655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rry image of a person's face on a television&#10;&#10;Description automatically generated">
            <a:extLst>
              <a:ext uri="{FF2B5EF4-FFF2-40B4-BE49-F238E27FC236}">
                <a16:creationId xmlns:a16="http://schemas.microsoft.com/office/drawing/2014/main" id="{BBDD8949-F073-7AF5-E929-6804AAFF5A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7A0B2FC-D610-D423-DD31-282395489EC1}"/>
              </a:ext>
            </a:extLst>
          </p:cNvPr>
          <p:cNvSpPr txBox="1"/>
          <p:nvPr/>
        </p:nvSpPr>
        <p:spPr>
          <a:xfrm>
            <a:off x="3254928" y="5335398"/>
            <a:ext cx="5670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Blackadder ITC" panose="04020505051007020D02" pitchFamily="82" charset="0"/>
              </a:rPr>
              <a:t>Maybe I’ll go outside!</a:t>
            </a:r>
          </a:p>
        </p:txBody>
      </p:sp>
    </p:spTree>
    <p:extLst>
      <p:ext uri="{BB962C8B-B14F-4D97-AF65-F5344CB8AC3E}">
        <p14:creationId xmlns:p14="http://schemas.microsoft.com/office/powerpoint/2010/main" val="25548682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square tv with a black screen&#10;&#10;Description automatically generated with medium confidence">
            <a:extLst>
              <a:ext uri="{FF2B5EF4-FFF2-40B4-BE49-F238E27FC236}">
                <a16:creationId xmlns:a16="http://schemas.microsoft.com/office/drawing/2014/main" id="{F1E54B4C-C43E-FC8F-C3E7-B5FAAC9F94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F42A147-36BD-F63B-567E-D0EA8E0A9307}"/>
              </a:ext>
            </a:extLst>
          </p:cNvPr>
          <p:cNvSpPr txBox="1"/>
          <p:nvPr/>
        </p:nvSpPr>
        <p:spPr>
          <a:xfrm>
            <a:off x="3254928" y="5335398"/>
            <a:ext cx="5670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Blackadder ITC" panose="04020505051007020D02" pitchFamily="82" charset="0"/>
              </a:rPr>
              <a:t>I’ll no longer hide!</a:t>
            </a:r>
          </a:p>
        </p:txBody>
      </p:sp>
    </p:spTree>
    <p:extLst>
      <p:ext uri="{BB962C8B-B14F-4D97-AF65-F5344CB8AC3E}">
        <p14:creationId xmlns:p14="http://schemas.microsoft.com/office/powerpoint/2010/main" val="372707009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omputer screen with a person in the background&#10;&#10;Description automatically generated">
            <a:extLst>
              <a:ext uri="{FF2B5EF4-FFF2-40B4-BE49-F238E27FC236}">
                <a16:creationId xmlns:a16="http://schemas.microsoft.com/office/drawing/2014/main" id="{CF38DA96-7B85-29C9-A5ED-9A19AEE9F9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0C2B39F4-8661-A4BE-9ABD-47A78442BF5A}"/>
              </a:ext>
            </a:extLst>
          </p:cNvPr>
          <p:cNvSpPr txBox="1"/>
          <p:nvPr/>
        </p:nvSpPr>
        <p:spPr>
          <a:xfrm>
            <a:off x="3254928" y="5335398"/>
            <a:ext cx="5670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Blackadder ITC" panose="04020505051007020D02" pitchFamily="82" charset="0"/>
              </a:rPr>
              <a:t>Show my brighter side!</a:t>
            </a:r>
          </a:p>
        </p:txBody>
      </p:sp>
    </p:spTree>
    <p:extLst>
      <p:ext uri="{BB962C8B-B14F-4D97-AF65-F5344CB8AC3E}">
        <p14:creationId xmlns:p14="http://schemas.microsoft.com/office/powerpoint/2010/main" val="10938023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omputer monitor on a table&#10;&#10;Description automatically generated">
            <a:extLst>
              <a:ext uri="{FF2B5EF4-FFF2-40B4-BE49-F238E27FC236}">
                <a16:creationId xmlns:a16="http://schemas.microsoft.com/office/drawing/2014/main" id="{5747C58C-9AE9-AA4A-5EB9-36808C6CF9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773516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omputer monitor on a table&#10;&#10;Description automatically generated">
            <a:extLst>
              <a:ext uri="{FF2B5EF4-FFF2-40B4-BE49-F238E27FC236}">
                <a16:creationId xmlns:a16="http://schemas.microsoft.com/office/drawing/2014/main" id="{5747C58C-9AE9-AA4A-5EB9-36808C6CF9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22E94702-6B7C-D5A0-C220-306DC24DF8E6}"/>
              </a:ext>
            </a:extLst>
          </p:cNvPr>
          <p:cNvSpPr txBox="1"/>
          <p:nvPr/>
        </p:nvSpPr>
        <p:spPr>
          <a:xfrm>
            <a:off x="3254928" y="5335398"/>
            <a:ext cx="5670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Blackadder ITC" panose="04020505051007020D02" pitchFamily="82" charset="0"/>
              </a:rPr>
              <a:t>But what if I’m shy?</a:t>
            </a:r>
          </a:p>
        </p:txBody>
      </p:sp>
    </p:spTree>
    <p:extLst>
      <p:ext uri="{BB962C8B-B14F-4D97-AF65-F5344CB8AC3E}">
        <p14:creationId xmlns:p14="http://schemas.microsoft.com/office/powerpoint/2010/main" val="345743335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E58280E2-2603-2A21-1C46-C611CF0F3BAD}"/>
              </a:ext>
            </a:extLst>
          </p:cNvPr>
          <p:cNvSpPr txBox="1"/>
          <p:nvPr/>
        </p:nvSpPr>
        <p:spPr>
          <a:xfrm>
            <a:off x="3254928" y="5335398"/>
            <a:ext cx="5670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Blackadder ITC" panose="04020505051007020D02" pitchFamily="82" charset="0"/>
              </a:rPr>
              <a:t>Or the people lie?</a:t>
            </a:r>
          </a:p>
        </p:txBody>
      </p:sp>
      <p:pic>
        <p:nvPicPr>
          <p:cNvPr id="6" name="Picture 5" descr="A computer screen with a person in the background&#10;&#10;Description automatically generated">
            <a:extLst>
              <a:ext uri="{FF2B5EF4-FFF2-40B4-BE49-F238E27FC236}">
                <a16:creationId xmlns:a16="http://schemas.microsoft.com/office/drawing/2014/main" id="{E433A45B-977B-FF43-B290-A8F69A38380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315C276-7357-BEC8-EE70-4FBE677B7EC7}"/>
              </a:ext>
            </a:extLst>
          </p:cNvPr>
          <p:cNvSpPr txBox="1"/>
          <p:nvPr/>
        </p:nvSpPr>
        <p:spPr>
          <a:xfrm>
            <a:off x="3407328" y="5487798"/>
            <a:ext cx="5670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Blackadder ITC" panose="04020505051007020D02" pitchFamily="82" charset="0"/>
              </a:rPr>
              <a:t>Or the people lie?</a:t>
            </a:r>
          </a:p>
        </p:txBody>
      </p:sp>
    </p:spTree>
    <p:extLst>
      <p:ext uri="{BB962C8B-B14F-4D97-AF65-F5344CB8AC3E}">
        <p14:creationId xmlns:p14="http://schemas.microsoft.com/office/powerpoint/2010/main" val="17615608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omputer screen with a person in the background&#10;&#10;Description automatically generated">
            <a:extLst>
              <a:ext uri="{FF2B5EF4-FFF2-40B4-BE49-F238E27FC236}">
                <a16:creationId xmlns:a16="http://schemas.microsoft.com/office/drawing/2014/main" id="{3ADFBD59-1C7C-99FC-0572-A2719CBE95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A9D3D54-9457-99A3-6879-653CFA955349}"/>
              </a:ext>
            </a:extLst>
          </p:cNvPr>
          <p:cNvSpPr txBox="1"/>
          <p:nvPr/>
        </p:nvSpPr>
        <p:spPr>
          <a:xfrm>
            <a:off x="3254928" y="5335398"/>
            <a:ext cx="5670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Blackadder ITC" panose="04020505051007020D02" pitchFamily="82" charset="0"/>
              </a:rPr>
              <a:t>Should I even try?</a:t>
            </a:r>
          </a:p>
        </p:txBody>
      </p:sp>
    </p:spTree>
    <p:extLst>
      <p:ext uri="{BB962C8B-B14F-4D97-AF65-F5344CB8AC3E}">
        <p14:creationId xmlns:p14="http://schemas.microsoft.com/office/powerpoint/2010/main" val="1937327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omputer screen with a blue screen&#10;&#10;Description automatically generated">
            <a:extLst>
              <a:ext uri="{FF2B5EF4-FFF2-40B4-BE49-F238E27FC236}">
                <a16:creationId xmlns:a16="http://schemas.microsoft.com/office/drawing/2014/main" id="{24DFD743-7B3A-62A3-FE43-B6384D5D3E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518355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omputer screen with a person in the background&#10;&#10;Description automatically generated">
            <a:extLst>
              <a:ext uri="{FF2B5EF4-FFF2-40B4-BE49-F238E27FC236}">
                <a16:creationId xmlns:a16="http://schemas.microsoft.com/office/drawing/2014/main" id="{3ADFBD59-1C7C-99FC-0572-A2719CBE95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A9D3D54-9457-99A3-6879-653CFA955349}"/>
              </a:ext>
            </a:extLst>
          </p:cNvPr>
          <p:cNvSpPr txBox="1"/>
          <p:nvPr/>
        </p:nvSpPr>
        <p:spPr>
          <a:xfrm>
            <a:off x="3254928" y="5335398"/>
            <a:ext cx="5670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Blackadder ITC" panose="04020505051007020D02" pitchFamily="82" charset="0"/>
              </a:rPr>
              <a:t>The world is so big,</a:t>
            </a:r>
          </a:p>
        </p:txBody>
      </p:sp>
    </p:spTree>
    <p:extLst>
      <p:ext uri="{BB962C8B-B14F-4D97-AF65-F5344CB8AC3E}">
        <p14:creationId xmlns:p14="http://schemas.microsoft.com/office/powerpoint/2010/main" val="184996241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computer screen with a person in the background&#10;&#10;Description automatically generated">
            <a:extLst>
              <a:ext uri="{FF2B5EF4-FFF2-40B4-BE49-F238E27FC236}">
                <a16:creationId xmlns:a16="http://schemas.microsoft.com/office/drawing/2014/main" id="{3ADFBD59-1C7C-99FC-0572-A2719CBE95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5A9D3D54-9457-99A3-6879-653CFA955349}"/>
              </a:ext>
            </a:extLst>
          </p:cNvPr>
          <p:cNvSpPr txBox="1"/>
          <p:nvPr/>
        </p:nvSpPr>
        <p:spPr>
          <a:xfrm>
            <a:off x="3254928" y="5335398"/>
            <a:ext cx="5670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Blackadder ITC" panose="04020505051007020D02" pitchFamily="82" charset="0"/>
              </a:rPr>
              <a:t>and I’m just a twig.</a:t>
            </a:r>
          </a:p>
        </p:txBody>
      </p:sp>
    </p:spTree>
    <p:extLst>
      <p:ext uri="{BB962C8B-B14F-4D97-AF65-F5344CB8AC3E}">
        <p14:creationId xmlns:p14="http://schemas.microsoft.com/office/powerpoint/2010/main" val="1658348061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square tv with a black screen&#10;&#10;Description automatically generated with medium confidence">
            <a:extLst>
              <a:ext uri="{FF2B5EF4-FFF2-40B4-BE49-F238E27FC236}">
                <a16:creationId xmlns:a16="http://schemas.microsoft.com/office/drawing/2014/main" id="{F1E54B4C-C43E-FC8F-C3E7-B5FAAC9F94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F42A147-36BD-F63B-567E-D0EA8E0A9307}"/>
              </a:ext>
            </a:extLst>
          </p:cNvPr>
          <p:cNvSpPr txBox="1"/>
          <p:nvPr/>
        </p:nvSpPr>
        <p:spPr>
          <a:xfrm>
            <a:off x="3254928" y="5335398"/>
            <a:ext cx="5670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Blackadder ITC" panose="04020505051007020D02" pitchFamily="82" charset="0"/>
              </a:rPr>
              <a:t>A hole I won’t dig.</a:t>
            </a:r>
          </a:p>
        </p:txBody>
      </p:sp>
    </p:spTree>
    <p:extLst>
      <p:ext uri="{BB962C8B-B14F-4D97-AF65-F5344CB8AC3E}">
        <p14:creationId xmlns:p14="http://schemas.microsoft.com/office/powerpoint/2010/main" val="409080022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white square tv with a black screen&#10;&#10;Description automatically generated with medium confidence">
            <a:extLst>
              <a:ext uri="{FF2B5EF4-FFF2-40B4-BE49-F238E27FC236}">
                <a16:creationId xmlns:a16="http://schemas.microsoft.com/office/drawing/2014/main" id="{F1E54B4C-C43E-FC8F-C3E7-B5FAAC9F94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F42A147-36BD-F63B-567E-D0EA8E0A9307}"/>
              </a:ext>
            </a:extLst>
          </p:cNvPr>
          <p:cNvSpPr txBox="1"/>
          <p:nvPr/>
        </p:nvSpPr>
        <p:spPr>
          <a:xfrm>
            <a:off x="3254928" y="5335398"/>
            <a:ext cx="5670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Blackadder ITC" panose="04020505051007020D02" pitchFamily="82" charset="0"/>
              </a:rPr>
              <a:t>My life’s down the hall.</a:t>
            </a:r>
          </a:p>
        </p:txBody>
      </p:sp>
    </p:spTree>
    <p:extLst>
      <p:ext uri="{BB962C8B-B14F-4D97-AF65-F5344CB8AC3E}">
        <p14:creationId xmlns:p14="http://schemas.microsoft.com/office/powerpoint/2010/main" val="36113922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blurry image of a person's face on a television&#10;&#10;Description automatically generated">
            <a:extLst>
              <a:ext uri="{FF2B5EF4-FFF2-40B4-BE49-F238E27FC236}">
                <a16:creationId xmlns:a16="http://schemas.microsoft.com/office/drawing/2014/main" id="{BBDD8949-F073-7AF5-E929-6804AAFF5A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17A0B2FC-D610-D423-DD31-282395489EC1}"/>
              </a:ext>
            </a:extLst>
          </p:cNvPr>
          <p:cNvSpPr txBox="1"/>
          <p:nvPr/>
        </p:nvSpPr>
        <p:spPr>
          <a:xfrm>
            <a:off x="3254928" y="5335398"/>
            <a:ext cx="5670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Blackadder ITC" panose="04020505051007020D02" pitchFamily="82" charset="0"/>
              </a:rPr>
              <a:t>Back  to it I fall.</a:t>
            </a:r>
          </a:p>
        </p:txBody>
      </p:sp>
    </p:spTree>
    <p:extLst>
      <p:ext uri="{BB962C8B-B14F-4D97-AF65-F5344CB8AC3E}">
        <p14:creationId xmlns:p14="http://schemas.microsoft.com/office/powerpoint/2010/main" val="350863997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small square tv with a black screen&#10;&#10;Description automatically generated with medium confidence">
            <a:extLst>
              <a:ext uri="{FF2B5EF4-FFF2-40B4-BE49-F238E27FC236}">
                <a16:creationId xmlns:a16="http://schemas.microsoft.com/office/drawing/2014/main" id="{B3D62F34-9A18-AE16-CC77-F6605CA0F6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24BF96EF-4557-8473-E235-D2A1BFBFA038}"/>
              </a:ext>
            </a:extLst>
          </p:cNvPr>
          <p:cNvSpPr txBox="1"/>
          <p:nvPr/>
        </p:nvSpPr>
        <p:spPr>
          <a:xfrm>
            <a:off x="3254928" y="5335398"/>
            <a:ext cx="567095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>
                <a:solidFill>
                  <a:schemeClr val="bg1"/>
                </a:solidFill>
                <a:latin typeface="Blackadder ITC" panose="04020505051007020D02" pitchFamily="82" charset="0"/>
              </a:rPr>
              <a:t>Because after all…</a:t>
            </a:r>
          </a:p>
        </p:txBody>
      </p:sp>
    </p:spTree>
    <p:extLst>
      <p:ext uri="{BB962C8B-B14F-4D97-AF65-F5344CB8AC3E}">
        <p14:creationId xmlns:p14="http://schemas.microsoft.com/office/powerpoint/2010/main" val="236671003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omputer screen with a blue screen&#10;&#10;Description automatically generated">
            <a:extLst>
              <a:ext uri="{FF2B5EF4-FFF2-40B4-BE49-F238E27FC236}">
                <a16:creationId xmlns:a16="http://schemas.microsoft.com/office/drawing/2014/main" id="{FDD5D1C5-B592-AB24-0657-A98D7F88859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20264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omputer screen with a blue screen&#10;&#10;Description automatically generated">
            <a:extLst>
              <a:ext uri="{FF2B5EF4-FFF2-40B4-BE49-F238E27FC236}">
                <a16:creationId xmlns:a16="http://schemas.microsoft.com/office/drawing/2014/main" id="{9D751FDB-54DB-5114-D957-7E41FD9D1AD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3579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omputer screen with a blue screen&#10;&#10;Description automatically generated">
            <a:extLst>
              <a:ext uri="{FF2B5EF4-FFF2-40B4-BE49-F238E27FC236}">
                <a16:creationId xmlns:a16="http://schemas.microsoft.com/office/drawing/2014/main" id="{02167892-6961-ACBB-614B-C72D4CF103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94917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omputer screen with a blue screen&#10;&#10;Description automatically generated">
            <a:extLst>
              <a:ext uri="{FF2B5EF4-FFF2-40B4-BE49-F238E27FC236}">
                <a16:creationId xmlns:a16="http://schemas.microsoft.com/office/drawing/2014/main" id="{EB0E20D5-32D9-CB20-FD0A-F571C9CE61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6933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omputer screen with text on it&#10;&#10;Description automatically generated">
            <a:extLst>
              <a:ext uri="{FF2B5EF4-FFF2-40B4-BE49-F238E27FC236}">
                <a16:creationId xmlns:a16="http://schemas.microsoft.com/office/drawing/2014/main" id="{E22A3B6E-415D-AA47-06FF-51B8E4F42E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24210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omputer screen with text on it&#10;&#10;Description automatically generated">
            <a:extLst>
              <a:ext uri="{FF2B5EF4-FFF2-40B4-BE49-F238E27FC236}">
                <a16:creationId xmlns:a16="http://schemas.microsoft.com/office/drawing/2014/main" id="{AF0C81E6-46B4-27B5-26E4-F59AD541A4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520572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computer screen with a blue screen&#10;&#10;Description automatically generated">
            <a:extLst>
              <a:ext uri="{FF2B5EF4-FFF2-40B4-BE49-F238E27FC236}">
                <a16:creationId xmlns:a16="http://schemas.microsoft.com/office/drawing/2014/main" id="{16D41252-1F41-96F0-FD1D-CDF666938D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40993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415</TotalTime>
  <Words>70</Words>
  <Application>Microsoft Office PowerPoint</Application>
  <PresentationFormat>Widescreen</PresentationFormat>
  <Paragraphs>13</Paragraphs>
  <Slides>25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25</vt:i4>
      </vt:variant>
    </vt:vector>
  </HeadingPairs>
  <TitlesOfParts>
    <vt:vector size="30" baseType="lpstr">
      <vt:lpstr>Arial</vt:lpstr>
      <vt:lpstr>Blackadder ITC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Nicholas Robinson</dc:creator>
  <cp:lastModifiedBy>Nicholas Robinson</cp:lastModifiedBy>
  <cp:revision>6</cp:revision>
  <dcterms:created xsi:type="dcterms:W3CDTF">2024-03-15T00:17:24Z</dcterms:created>
  <dcterms:modified xsi:type="dcterms:W3CDTF">2024-03-16T17:48:42Z</dcterms:modified>
</cp:coreProperties>
</file>